
<file path=[Content_Types].xml><?xml version="1.0" encoding="utf-8"?>
<Types xmlns="http://schemas.openxmlformats.org/package/2006/content-types"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tableStyles+xml" PartName="/ppt/tableStyles.xml"/>
  <Override ContentType="application/vnd.openxmlformats-officedocument.presentationml.viewProps+xml" PartName="/ppt/viewProps.xml"/>
  <Override ContentType="application/vnd.openxmlformats-officedocument.theme+xml" PartName="/ppt/theme/theme1.xml"/>
  <Override ContentType="application/vnd.openxmlformats-package.core-properties+xml" PartName="/docProps/core.xml"/>
</Types>
</file>

<file path=_rels/.rels><?xml version="1.0" encoding="UTF-8" standalone="yes"?><Relationships xmlns="http://schemas.openxmlformats.org/package/2006/relationships"><Relationship Id="rId4" Target="ppt/presentation.xml" Type="http://schemas.openxmlformats.org/officeDocument/2006/relationships/officeDocument"/><Relationship Id="rId3" Target="docProps/core.xml" Type="http://schemas.openxmlformats.org/package/2006/relationships/metadata/core-properties"/><Relationship Id="rId2" Target="docProps/app.xml" Type="http://schemas.openxmlformats.org/officeDocument/2006/relationships/extended-properties"/><Relationship Id="rId1" Target="docProps/thumbnail.jpeg" Type="http://schemas.openxmlformats.org/package/2006/relationships/metadata/thumbnai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9" r:id="rId5"/>
  </p:sldMasterIdLst>
  <p:sldIdLst>
    <p:sldId id="256" r:id="rId6"/>
    <p:sldId id="257" r:id="rId7"/>
    <p:sldId id="258" r:id="rId8"/>
    <p:sldId id="259" r:id="rId9"/>
    <p:sldId id="260" r:id="rId10"/>
  </p:sldIdLst>
  <p:sldSz cx="12192000" cy="6858000"/>
  <p:notesSz cx="6858000" cy="9144000"/>
  <p:defaultTextStyle>
    <a:defPPr>
      <a:defRPr lang="en-US"/>
    </a:defPPr>
    <a:lvl1pPr algn="l" defTabSz="457200" eaLnBrk="1" hangingPunct="1" latinLnBrk="0" marL="0" rtl="0">
      <a:defRPr kern="1200" sz="1800">
        <a:solidFill>
          <a:schemeClr val="tx1"/>
        </a:solidFill>
        <a:latin typeface="+mn-lt"/>
        <a:ea typeface="+mn-ea"/>
        <a:cs typeface="+mn-cs"/>
      </a:defRPr>
    </a:lvl1pPr>
    <a:lvl2pPr algn="l" defTabSz="457200" eaLnBrk="1" hangingPunct="1" latinLnBrk="0" marL="457200" rtl="0">
      <a:defRPr kern="1200" sz="1800">
        <a:solidFill>
          <a:schemeClr val="tx1"/>
        </a:solidFill>
        <a:latin typeface="+mn-lt"/>
        <a:ea typeface="+mn-ea"/>
        <a:cs typeface="+mn-cs"/>
      </a:defRPr>
    </a:lvl2pPr>
    <a:lvl3pPr algn="l" defTabSz="457200" eaLnBrk="1" hangingPunct="1" latinLnBrk="0" marL="914400" rtl="0">
      <a:defRPr kern="1200" sz="1800">
        <a:solidFill>
          <a:schemeClr val="tx1"/>
        </a:solidFill>
        <a:latin typeface="+mn-lt"/>
        <a:ea typeface="+mn-ea"/>
        <a:cs typeface="+mn-cs"/>
      </a:defRPr>
    </a:lvl3pPr>
    <a:lvl4pPr algn="l" defTabSz="457200" eaLnBrk="1" hangingPunct="1" latinLnBrk="0" marL="1371600" rtl="0">
      <a:defRPr kern="1200" sz="1800">
        <a:solidFill>
          <a:schemeClr val="tx1"/>
        </a:solidFill>
        <a:latin typeface="+mn-lt"/>
        <a:ea typeface="+mn-ea"/>
        <a:cs typeface="+mn-cs"/>
      </a:defRPr>
    </a:lvl4pPr>
    <a:lvl5pPr algn="l" defTabSz="457200" eaLnBrk="1" hangingPunct="1" latinLnBrk="0" marL="1828800" rtl="0">
      <a:defRPr kern="1200" sz="1800">
        <a:solidFill>
          <a:schemeClr val="tx1"/>
        </a:solidFill>
        <a:latin typeface="+mn-lt"/>
        <a:ea typeface="+mn-ea"/>
        <a:cs typeface="+mn-cs"/>
      </a:defRPr>
    </a:lvl5pPr>
    <a:lvl6pPr algn="l" defTabSz="457200" eaLnBrk="1" hangingPunct="1" latinLnBrk="0" marL="2286000" rtl="0">
      <a:defRPr kern="1200" sz="1800">
        <a:solidFill>
          <a:schemeClr val="tx1"/>
        </a:solidFill>
        <a:latin typeface="+mn-lt"/>
        <a:ea typeface="+mn-ea"/>
        <a:cs typeface="+mn-cs"/>
      </a:defRPr>
    </a:lvl6pPr>
    <a:lvl7pPr algn="l" defTabSz="457200" eaLnBrk="1" hangingPunct="1" latinLnBrk="0" marL="2743200" rtl="0">
      <a:defRPr kern="1200" sz="1800">
        <a:solidFill>
          <a:schemeClr val="tx1"/>
        </a:solidFill>
        <a:latin typeface="+mn-lt"/>
        <a:ea typeface="+mn-ea"/>
        <a:cs typeface="+mn-cs"/>
      </a:defRPr>
    </a:lvl7pPr>
    <a:lvl8pPr algn="l" defTabSz="457200" eaLnBrk="1" hangingPunct="1" latinLnBrk="0" marL="3200400" rtl="0">
      <a:defRPr kern="1200" sz="1800">
        <a:solidFill>
          <a:schemeClr val="tx1"/>
        </a:solidFill>
        <a:latin typeface="+mn-lt"/>
        <a:ea typeface="+mn-ea"/>
        <a:cs typeface="+mn-cs"/>
      </a:defRPr>
    </a:lvl8pPr>
    <a:lvl9pPr algn="l" defTabSz="457200" eaLnBrk="1" hangingPunct="1" latinLnBrk="0" marL="3657600" rtl="0">
      <a:defRPr kern="1200"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333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autoAdjust="0" sz="14994"/>
    <p:restoredTop sz="94660"/>
  </p:normalViewPr>
  <p:slideViewPr>
    <p:cSldViewPr snapToGrid="0">
      <p:cViewPr varScale="1">
        <p:scale>
          <a:sx d="100" n="84"/>
          <a:sy d="100" n="84"/>
        </p:scale>
        <p:origin x="174" y="84"/>
      </p:cViewPr>
      <p:guideLst/>
    </p:cSldViewPr>
  </p:slideViewPr>
  <p:notesTextViewPr>
    <p:cViewPr>
      <p:scale>
        <a:sx d="1" n="1"/>
        <a:sy d="1" n="1"/>
      </p:scale>
      <p:origin x="0" y="0"/>
    </p:cViewPr>
  </p:notesTextViewPr>
  <p:gridSpacing cx="76200" cy="76200"/>
</p:viewPr>
</file>

<file path=ppt/_rels/presentation.xml.rels><?xml version="1.0" encoding="UTF-8" standalone="yes"?><Relationships xmlns="http://schemas.openxmlformats.org/package/2006/relationships"><Relationship Id="rId10" Target="slides/slide5.xml" Type="http://schemas.openxmlformats.org/officeDocument/2006/relationships/slide"/><Relationship Id="rId9" Target="slides/slide4.xml" Type="http://schemas.openxmlformats.org/officeDocument/2006/relationships/slide"/><Relationship Id="rId8" Target="slides/slide3.xml" Type="http://schemas.openxmlformats.org/officeDocument/2006/relationships/slide"/><Relationship Id="rId7" Target="slides/slide2.xml" Type="http://schemas.openxmlformats.org/officeDocument/2006/relationships/slide"/><Relationship Id="rId6" Target="slides/slide1.xml" Type="http://schemas.openxmlformats.org/officeDocument/2006/relationships/slide"/><Relationship Id="rId5" Target="slideMasters/slideMaster1.xml" Type="http://schemas.openxmlformats.org/officeDocument/2006/relationships/slideMaster"/><Relationship Id="rId4" Target="tableStyles.xml" Type="http://schemas.openxmlformats.org/officeDocument/2006/relationships/tableStyles"/><Relationship Id="rId3" Target="presProps.xml" Type="http://schemas.openxmlformats.org/officeDocument/2006/relationships/presProps"/><Relationship Id="rId2" Target="viewProps.xml" Type="http://schemas.openxmlformats.org/officeDocument/2006/relationships/viewProps"/><Relationship Id="rId1" Target="theme/theme1.xml" Type="http://schemas.openxmlformats.org/officeDocument/2006/relationships/them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p4>
</file>

<file path=ppt/slideLayouts/_rels/slideLayout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6847D-1CF6-46BA-B46B-48BED0604A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 numCol="1"/>
          <a:lstStyle>
            <a:lvl1pPr algn="ctr">
              <a:defRPr b="1" baseline="0" cap="all" spc="1500" sz="6000">
                <a:latin typeface="+mj-lt"/>
                <a:ea charset="0" panose="020B0603030403020204" pitchFamily="34" typeface="Source Sans Pro SemiBold"/>
              </a:defRPr>
            </a:lvl1pPr>
          </a:lstStyle>
          <a:p>
            <a:r>
              <a:rPr dirty="0"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B4F5A5-C931-4A4C-B6B1-EF4C95965BFF}"/>
              </a:ext>
            </a:extLst>
          </p:cNvPr>
          <p:cNvSpPr>
            <a:spLocks noGrp="1"/>
          </p:cNvSpPr>
          <p:nvPr>
            <p:ph idx="1" type="subTitle"/>
          </p:nvPr>
        </p:nvSpPr>
        <p:spPr>
          <a:xfrm>
            <a:off x="1524000" y="3602038"/>
            <a:ext cx="9144000" cy="1655762"/>
          </a:xfrm>
        </p:spPr>
        <p:txBody>
          <a:bodyPr numCol="1"/>
          <a:lstStyle>
            <a:lvl1pPr algn="ctr" indent="0" marL="0">
              <a:buNone/>
              <a:defRPr baseline="0" cap="all" spc="400" sz="2400"/>
            </a:lvl1pPr>
            <a:lvl2pPr algn="ctr" indent="0" marL="457200">
              <a:buNone/>
              <a:defRPr sz="2000"/>
            </a:lvl2pPr>
            <a:lvl3pPr algn="ctr" indent="0" marL="914400">
              <a:buNone/>
              <a:defRPr sz="1800"/>
            </a:lvl3pPr>
            <a:lvl4pPr algn="ctr" indent="0" marL="1371600">
              <a:buNone/>
              <a:defRPr sz="1600"/>
            </a:lvl4pPr>
            <a:lvl5pPr algn="ctr" indent="0" marL="1828800">
              <a:buNone/>
              <a:defRPr sz="1600"/>
            </a:lvl5pPr>
            <a:lvl6pPr algn="ctr" indent="0" marL="2286000">
              <a:buNone/>
              <a:defRPr sz="1600"/>
            </a:lvl6pPr>
            <a:lvl7pPr algn="ctr" indent="0" marL="2743200">
              <a:buNone/>
              <a:defRPr sz="1600"/>
            </a:lvl7pPr>
            <a:lvl8pPr algn="ctr" indent="0" marL="3200400">
              <a:buNone/>
              <a:defRPr sz="1600"/>
            </a:lvl8pPr>
            <a:lvl9pPr algn="ctr" indent="0" marL="3657600">
              <a:buNone/>
              <a:defRPr sz="1600"/>
            </a:lvl9pPr>
          </a:lstStyle>
          <a:p>
            <a:r>
              <a:rPr dirty="0" lang="en-US"/>
              <a:t>Click to edit Master subtitle style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8A351602-3772-4279-B0D3-A523F6F6EAB3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5AAAA75-5FFB-4C07-AD4A-3146773E6CDD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1479895E-3847-44BB-8404-28F14219FB7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0E02F68-8149-4236-8D9F-6B550F78B93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56FCAAB-F073-4561-A484-42C7DD10DC26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CF8DB94-87A3-43E9-9BBB-301CFF0FB05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DE4AEC-B6E4-439C-B716-EBE3D4D1DC76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D6D0F569-AC90-44EB-9EF4-4E5C2F5D823C}" type="datetime1">
              <a:rPr lang="en-US" smtClean="0"/>
              <a:t>8/11/2022</a:t>
            </a:fld>
            <a:endParaRPr dirty="0"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78BC18-102E-45BF-8FEA-801E9C59D143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r>
              <a:rPr dirty="0"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A8BF5F-B1F8-461F-9B3D-7D50D02423E7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3450C42-9A0B-4425-92C2-70FCF7C45734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7D6BF779-0B8C-4CC2-9268-9506AD0C5331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0696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x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3A871-D377-4EC0-9ACF-86842F01E1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3D53202-92A9-45A3-B812-777DB9578B44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/>
        <p:txBody>
          <a:bodyPr numCol="1" vert="eaVert"/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7196FB0C-3A9D-4892-90C9-21F3459AAD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16938C96-CF0F-4B69-A695-913F11BFC6F0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CA7E6BB-6B60-4BF5-9D3E-A3FE782EF5B0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F693EDA-57B3-4AEB-863B-B198C2A5A8E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B3A04A96-045F-4B6E-AEEE-11A2FA01B4F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FB357DC-5AD3-44F4-879B-5AD6B18AC36F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2CA47F-83AD-4BE3-AC2F-6C17883F78C7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6BA7D41-E8B7-4A0B-B861-3EC4AE88917D}" type="datetime1">
              <a:rPr lang="en-US" smtClean="0"/>
              <a:t>8/11/2022</a:t>
            </a:fld>
            <a:endParaRPr dirty="0"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118A72-3200-4597-A9C5-0D9ECFF3E8CD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r>
              <a:rPr dirty="0"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70055A-71D4-49B4-8A8F-19AFDB84E958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3450C42-9A0B-4425-92C2-70FCF7C45734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0B0E5D27-C447-432F-982D-B60FDD6F34A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82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vertTitleAndTx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8C59DBB-9256-464D-8A6A-8BDA71541D6A}"/>
              </a:ext>
            </a:extLst>
          </p:cNvPr>
          <p:cNvSpPr>
            <a:spLocks noGrp="1"/>
          </p:cNvSpPr>
          <p:nvPr>
            <p:ph orient="vert" type="title"/>
          </p:nvPr>
        </p:nvSpPr>
        <p:spPr>
          <a:xfrm>
            <a:off x="8724900" y="365125"/>
            <a:ext cx="2628900" cy="5811838"/>
          </a:xfrm>
        </p:spPr>
        <p:txBody>
          <a:bodyPr numCol="1" vert="eaVert"/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25E310-E6CB-4838-8E9B-B288DA552776}"/>
              </a:ext>
            </a:extLst>
          </p:cNvPr>
          <p:cNvSpPr>
            <a:spLocks noGrp="1"/>
          </p:cNvSpPr>
          <p:nvPr>
            <p:ph idx="1" orient="vert" type="body"/>
          </p:nvPr>
        </p:nvSpPr>
        <p:spPr>
          <a:xfrm>
            <a:off x="838200" y="365125"/>
            <a:ext cx="7734300" cy="5811838"/>
          </a:xfrm>
        </p:spPr>
        <p:txBody>
          <a:bodyPr numCol="1" vert="eaVert"/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BCF412A8-E798-47AD-ABD9-98D76A55D30B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E70160C5-475D-401A-AEE2-2C04E99A1518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07CC7CE9-9C7F-49C2-8609-47BF523390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26FD5F1-978C-45AF-9086-D5DBE1F01681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873AB1C-723A-4FB4-9B23-65BAF507483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1DE5510-5094-4FA4-96E5-AD4841D1C38A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CE2202-679F-48B0-B2DD-F6F54711224B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A7C34823-0B19-4B4E-A643-7A3B0A3D24D6}" type="datetime1">
              <a:rPr lang="en-US" smtClean="0"/>
              <a:t>8/11/2022</a:t>
            </a:fld>
            <a:endParaRPr dirty="0"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07BC83D-E4C0-49E1-ADA1-1AF403984BDA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r>
              <a:rPr dirty="0"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BF211E-B2EA-4CDC-9E84-B6898394921B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3450C42-9A0B-4425-92C2-70FCF7C45734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FE2F5FD-5D31-4C1D-82F8-93624C7B0A3C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7625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88500-1605-41EA-A15F-9B79DF7E40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B14AC8-25A5-4D7F-BF23-CB20AA2ECF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/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8997F1B7-1EE7-4EA5-A5A4-866F9A810C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5E13483-2FB6-4753-8402-06FDC3498E0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88F0DF22-F640-4002-B783-DF1C6A9473F6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9C2787B8-7984-4332-B611-D3D3DE898FE0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AF3646C-B3D7-4F57-8FD2-CD93CEB39214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65FA7DA-93A0-43A4-834C-0F1BB9806A8C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995D22-0146-4DE2-9E78-4C00333D499A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8C2D79EF-17C8-45D8-9866-DAF5723FC604}" type="datetime1">
              <a:rPr lang="en-US" smtClean="0"/>
              <a:t>8/11/2022</a:t>
            </a:fld>
            <a:endParaRPr dirty="0"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717A-A1FE-485D-AFFF-2C7026C710AA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r>
              <a:rPr dirty="0"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76DB88B-64CF-4100-8F07-D191DD7939F9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3450C42-9A0B-4425-92C2-70FCF7C45734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04332FF-8349-42A5-B5C8-5EE3825CE25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51340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secHead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BFE6C-EBF1-47DE-8468-E7125172B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 numCol="1"/>
          <a:lstStyle>
            <a:lvl1pPr>
              <a:defRPr sz="6000"/>
            </a:lvl1pPr>
          </a:lstStyle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104992-D139-48DC-BCCE-D71EA23CA2ED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1850" y="4589463"/>
            <a:ext cx="10515600" cy="1500187"/>
          </a:xfrm>
        </p:spPr>
        <p:txBody>
          <a:bodyPr numCol="1"/>
          <a:lstStyle>
            <a:lvl1pPr indent="0" marL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indent="0" marL="45720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indent="0" marL="91440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indent="0" marL="1371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indent="0" marL="18288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indent="0" marL="22860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indent="0" marL="27432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indent="0" marL="32004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indent="0" marL="365760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dirty="0" lang="en-US"/>
              <a:t>Click to edit Master text styles</a:t>
            </a:r>
          </a:p>
        </p:txBody>
      </p:sp>
      <p:grpSp>
        <p:nvGrpSpPr>
          <p:cNvPr id="7" name="Graphic 185">
            <a:extLst>
              <a:ext uri="{FF2B5EF4-FFF2-40B4-BE49-F238E27FC236}">
                <a16:creationId xmlns:a16="http://schemas.microsoft.com/office/drawing/2014/main" id="{A8C5E768-0E62-4DE7-A0AF-93121DA8439E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6402845F-9E8A-41E1-B051-1AAA46C997A2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AA45C410-5FD0-4339-A3BC-A865DE4190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C7B0B703-8BA8-483C-A433-C44C809687DE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ECCFA03D-B879-419B-88B9-F4F3645C8AF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6B0260A-6B2D-4F54-8614-60BC3103E166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51AB8F6-0796-47E9-B1D4-760B7CCFC75D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DFFC2ADC-3680-4013-A757-E4663495DB98}" type="datetime1">
              <a:rPr lang="en-US" smtClean="0"/>
              <a:t>8/11/2022</a:t>
            </a:fld>
            <a:endParaRPr dirty="0"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886FC0-7327-44D9-B689-0AE73FD25596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r>
              <a:rPr dirty="0" lang="en-US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9D265-BFBA-4C93-9B1A-B9483AE6BF32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3450C42-9A0B-4425-92C2-70FCF7C45734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464F5FEB-DE92-47DA-8C46-DC088E8960A4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0192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Obj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7637BE-B22F-40EE-94F0-04549BC56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A71582-4BAF-4211-AD4A-476ED6EB1155}"/>
              </a:ext>
            </a:extLst>
          </p:cNvPr>
          <p:cNvSpPr>
            <a:spLocks noGrp="1"/>
          </p:cNvSpPr>
          <p:nvPr>
            <p:ph idx="1" sz="half"/>
          </p:nvPr>
        </p:nvSpPr>
        <p:spPr>
          <a:xfrm>
            <a:off x="838200" y="1825625"/>
            <a:ext cx="5181600" cy="4351338"/>
          </a:xfrm>
        </p:spPr>
        <p:txBody>
          <a:bodyPr numCol="1"/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99DCF6B-C800-4345-BAE9-EE9FA65903F2}"/>
              </a:ext>
            </a:extLst>
          </p:cNvPr>
          <p:cNvSpPr>
            <a:spLocks noGrp="1"/>
          </p:cNvSpPr>
          <p:nvPr>
            <p:ph idx="2" sz="half"/>
          </p:nvPr>
        </p:nvSpPr>
        <p:spPr>
          <a:xfrm>
            <a:off x="6172200" y="1825625"/>
            <a:ext cx="5181600" cy="4351338"/>
          </a:xfrm>
        </p:spPr>
        <p:txBody>
          <a:bodyPr numCol="1"/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E6190A1E-5381-43C4-B058-7758339984D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7E35469-0BEA-4E5E-955F-1AA300A62DE5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8F650BE-565E-4A52-8143-7A87700FC5F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286A3F89-AA2A-44E5-915E-C47A069EB68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C57F514-AB27-4489-8D3C-01DD1025DDAD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141169F-1C39-4D04-AF32-D0D14D004B05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087465-759F-4895-8FC6-DD464FB918CA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751BA94-5DCA-4F19-960F-0FB2BD5EE85A}" type="datetime1">
              <a:rPr lang="en-US" smtClean="0"/>
              <a:t>8/11/2022</a:t>
            </a:fld>
            <a:endParaRPr dirty="0"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F1AA18-D8A5-44D9-881C-522258ED54D7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r>
              <a:rPr dirty="0"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1BA574-A76A-4F4C-8CBD-768278B66E72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3450C42-9A0B-4425-92C2-70FCF7C45734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2793E083-ADC4-4391-83DD-781529A6611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13837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woTxTwoObj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1B666-D6BE-4FA8-9CF1-F15FD58B0C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 numCol="1"/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CE4B4A-DE64-4563-83CD-C40B1D681D92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9788" y="1681163"/>
            <a:ext cx="5157787" cy="82391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dirty="0"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DA0314-0202-4E6D-8352-C28376A9C086}"/>
              </a:ext>
            </a:extLst>
          </p:cNvPr>
          <p:cNvSpPr>
            <a:spLocks noGrp="1"/>
          </p:cNvSpPr>
          <p:nvPr>
            <p:ph idx="2" sz="half"/>
          </p:nvPr>
        </p:nvSpPr>
        <p:spPr>
          <a:xfrm>
            <a:off x="839788" y="2505075"/>
            <a:ext cx="5157787" cy="3684588"/>
          </a:xfrm>
        </p:spPr>
        <p:txBody>
          <a:bodyPr numCol="1"/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B56083-87B4-4603-B6FF-A9EB68E3E69F}"/>
              </a:ext>
            </a:extLst>
          </p:cNvPr>
          <p:cNvSpPr>
            <a:spLocks noGrp="1"/>
          </p:cNvSpPr>
          <p:nvPr>
            <p:ph idx="3" sz="quarter" type="body"/>
          </p:nvPr>
        </p:nvSpPr>
        <p:spPr>
          <a:xfrm>
            <a:off x="6172200" y="1681163"/>
            <a:ext cx="5183188" cy="823912"/>
          </a:xfrm>
        </p:spPr>
        <p:txBody>
          <a:bodyPr anchor="b" numCol="1"/>
          <a:lstStyle>
            <a:lvl1pPr indent="0" marL="0">
              <a:buNone/>
              <a:defRPr b="1" sz="2400"/>
            </a:lvl1pPr>
            <a:lvl2pPr indent="0" marL="457200">
              <a:buNone/>
              <a:defRPr b="1" sz="2000"/>
            </a:lvl2pPr>
            <a:lvl3pPr indent="0" marL="914400">
              <a:buNone/>
              <a:defRPr b="1" sz="1800"/>
            </a:lvl3pPr>
            <a:lvl4pPr indent="0" marL="1371600">
              <a:buNone/>
              <a:defRPr b="1" sz="1600"/>
            </a:lvl4pPr>
            <a:lvl5pPr indent="0" marL="1828800">
              <a:buNone/>
              <a:defRPr b="1" sz="1600"/>
            </a:lvl5pPr>
            <a:lvl6pPr indent="0" marL="2286000">
              <a:buNone/>
              <a:defRPr b="1" sz="1600"/>
            </a:lvl6pPr>
            <a:lvl7pPr indent="0" marL="2743200">
              <a:buNone/>
              <a:defRPr b="1" sz="1600"/>
            </a:lvl7pPr>
            <a:lvl8pPr indent="0" marL="3200400">
              <a:buNone/>
              <a:defRPr b="1" sz="1600"/>
            </a:lvl8pPr>
            <a:lvl9pPr indent="0" marL="3657600">
              <a:buNone/>
              <a:defRPr b="1" sz="1600"/>
            </a:lvl9pPr>
          </a:lstStyle>
          <a:p>
            <a:pPr lvl="0"/>
            <a:r>
              <a:rPr dirty="0"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33708CF-F028-4917-A9CB-59BF5248A20D}"/>
              </a:ext>
            </a:extLst>
          </p:cNvPr>
          <p:cNvSpPr>
            <a:spLocks noGrp="1"/>
          </p:cNvSpPr>
          <p:nvPr>
            <p:ph idx="4" sz="quarter"/>
          </p:nvPr>
        </p:nvSpPr>
        <p:spPr>
          <a:xfrm>
            <a:off x="6172200" y="2505075"/>
            <a:ext cx="5183188" cy="3684588"/>
          </a:xfrm>
        </p:spPr>
        <p:txBody>
          <a:bodyPr numCol="1"/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grpSp>
        <p:nvGrpSpPr>
          <p:cNvPr id="10" name="Graphic 185">
            <a:extLst>
              <a:ext uri="{FF2B5EF4-FFF2-40B4-BE49-F238E27FC236}">
                <a16:creationId xmlns:a16="http://schemas.microsoft.com/office/drawing/2014/main" id="{81B934BF-E239-47E1-93E9-EA3182162D21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C3BBF177-5044-426A-93ED-64BDC84BF184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74270648-77F5-4D28-B691-DA57AA28FD73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086B770-2F70-4B7B-9525-286BBD63AD72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7DDC14D-7AE3-41CD-ADFC-A3601D4F9DF3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2181834-8401-4B66-85EE-1CBF57807DAB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</p:grp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433C091-3B62-4087-9A97-63BBE28CFF17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01BED947-38D9-44AC-8B89-E79758333B77}" type="datetime1">
              <a:rPr lang="en-US" smtClean="0"/>
              <a:t>8/11/2022</a:t>
            </a:fld>
            <a:endParaRPr dirty="0"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70710C3-2723-4847-BCAF-96D9FAE50555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r>
              <a:rPr dirty="0" lang="en-US"/>
              <a:t>Sample Footer Text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6618B2C-95AC-4438-97FD-07ACF297B8FE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3450C42-9A0B-4425-92C2-70FCF7C45734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D6B0F5A7-6E8A-4BCD-8F1F-233ECD21B262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2814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9CF7F-748D-4598-983E-96A2BE2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numCol="1"/>
          <a:lstStyle/>
          <a:p>
            <a:r>
              <a:rPr dirty="0" lang="en-US"/>
              <a:t>Click to edit Master title style</a:t>
            </a:r>
          </a:p>
        </p:txBody>
      </p:sp>
      <p:grpSp>
        <p:nvGrpSpPr>
          <p:cNvPr id="6" name="Graphic 185">
            <a:extLst>
              <a:ext uri="{FF2B5EF4-FFF2-40B4-BE49-F238E27FC236}">
                <a16:creationId xmlns:a16="http://schemas.microsoft.com/office/drawing/2014/main" id="{DFD4D3BE-80D4-4E69-9C76-F0D8517DF690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A0B6E97F-00E1-4372-8978-8BCBDC9026E6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CC7651B7-7A30-4AFA-A4D7-0B0C5D2DDAA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FD2FC5CA-556B-4409-B084-34753A1F04E6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3E63FB41-EE1F-4889-9096-3A38936330D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DD19F3B-7B3E-4861-8FDA-D0116C96C16E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</p:grp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10A2C46-C908-4010-AAE2-9FA41B145C4D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3781E23F-BD3C-4F23-B116-2B758120C8AC}" type="datetime1">
              <a:rPr lang="en-US" smtClean="0"/>
              <a:t>8/11/2022</a:t>
            </a:fld>
            <a:endParaRPr dirty="0"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CF5279-7D37-4D98-9A70-987C84F62C2B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r>
              <a:rPr dirty="0" lang="en-US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96FAD0-59EF-49AA-BBC6-A0EC184DD2C9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3450C42-9A0B-4425-92C2-70FCF7C45734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876EB399-18D2-46D5-8757-35FCFF8EA80D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43415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aphic 185">
            <a:extLst>
              <a:ext uri="{FF2B5EF4-FFF2-40B4-BE49-F238E27FC236}">
                <a16:creationId xmlns:a16="http://schemas.microsoft.com/office/drawing/2014/main" id="{773CCE17-EE0F-40E0-B7AE-CF7677B64709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B0AC6C4E-6EA5-454A-AB84-8B94D8B585EC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B4329338-925B-4677-BA6E-4357D37DB545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334C0A08-043F-4818-BA1D-BCC9F811A873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DCB185DD-ED0D-4633-8098-95C4A6F177CC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2AD50526-B611-40B6-BB45-AE82F0EF5992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</p:grp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708C302-4224-4668-8CAC-3267172A0C93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473CFAA9-6D59-4D98-869E-ACBDB83B2CA4}" type="datetime1">
              <a:rPr lang="en-US" smtClean="0"/>
              <a:t>8/11/2022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0C8FC22-AEB6-4BAF-BF93-41A2C757CCC7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r>
              <a:rPr dirty="0" lang="en-US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2CA88A-5462-4F17-AFA0-52721ADDBB8F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3450C42-9A0B-4425-92C2-70FCF7C45734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70CCC791-94D7-4BB8-9EDF-423CEA1F6215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5935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obj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E6AC37-C5B5-462A-BE4A-E55CEBF2A3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 numCol="1"/>
          <a:lstStyle>
            <a:lvl1pPr>
              <a:defRPr sz="3200"/>
            </a:lvl1pPr>
          </a:lstStyle>
          <a:p>
            <a:r>
              <a:rPr dirty="0"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4B007F-32A8-4688-BBEF-4FCB99DF5E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 numCol="1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F2E2EB-BF8A-44A4-8AE0-BD6C31B1D92B}"/>
              </a:ext>
            </a:extLst>
          </p:cNvPr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 numCol="1"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dirty="0"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FC9E188F-54C8-4547-9F8C-525712AD7DB6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B99C4538-3939-47A9-A590-09FF21960653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7541CA75-5D05-4996-A26D-CE0C909CD5F7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86305856-26BC-4BCC-BEF3-5E9CED94177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BC69651C-AC37-4CD2-8367-19297D7E2389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C3E9031B-BA8D-4D9D-9BB3-A16F7A80F85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9840A2-CF60-4C47-B955-E65BC451FE73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DC410804-27E3-430A-BB42-B831260DE39A}" type="datetime1">
              <a:rPr lang="en-US" smtClean="0"/>
              <a:t>8/11/2022</a:t>
            </a:fld>
            <a:endParaRPr dirty="0"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79DC6E-CC55-47AB-A405-5FB7EE2D191D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r>
              <a:rPr dirty="0"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5D5E7D-EBA7-4DB0-8C78-7EB8A85FA4FF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3450C42-9A0B-4425-92C2-70FCF7C45734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C5B051DE-636E-4B3C-9886-2055CE23E49A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618202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type="pic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F1D355-3146-41D1-B7DC-20B8ACE390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 numCol="1"/>
          <a:lstStyle>
            <a:lvl1pPr>
              <a:defRPr sz="3200"/>
            </a:lvl1pPr>
          </a:lstStyle>
          <a:p>
            <a:r>
              <a:rPr dirty="0"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AD4AAFB-E8F8-4FD1-8C6A-ED2C3FAD5036}"/>
              </a:ext>
            </a:extLst>
          </p:cNvPr>
          <p:cNvSpPr>
            <a:spLocks noGrp="1"/>
          </p:cNvSpPr>
          <p:nvPr>
            <p:ph idx="1" type="pic"/>
          </p:nvPr>
        </p:nvSpPr>
        <p:spPr>
          <a:xfrm>
            <a:off x="5183188" y="987425"/>
            <a:ext cx="6172200" cy="4873625"/>
          </a:xfrm>
        </p:spPr>
        <p:txBody>
          <a:bodyPr numCol="1"/>
          <a:lstStyle>
            <a:lvl1pPr indent="0" marL="0">
              <a:buNone/>
              <a:defRPr sz="3200"/>
            </a:lvl1pPr>
            <a:lvl2pPr indent="0" marL="457200">
              <a:buNone/>
              <a:defRPr sz="2800"/>
            </a:lvl2pPr>
            <a:lvl3pPr indent="0" marL="914400">
              <a:buNone/>
              <a:defRPr sz="2400"/>
            </a:lvl3pPr>
            <a:lvl4pPr indent="0" marL="1371600">
              <a:buNone/>
              <a:defRPr sz="2000"/>
            </a:lvl4pPr>
            <a:lvl5pPr indent="0" marL="1828800">
              <a:buNone/>
              <a:defRPr sz="2000"/>
            </a:lvl5pPr>
            <a:lvl6pPr indent="0" marL="2286000">
              <a:buNone/>
              <a:defRPr sz="2000"/>
            </a:lvl6pPr>
            <a:lvl7pPr indent="0" marL="2743200">
              <a:buNone/>
              <a:defRPr sz="2000"/>
            </a:lvl7pPr>
            <a:lvl8pPr indent="0" marL="3200400">
              <a:buNone/>
              <a:defRPr sz="2000"/>
            </a:lvl8pPr>
            <a:lvl9pPr indent="0" marL="365760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051AF1-B16F-43B9-95CC-C17B570DEC8B}"/>
              </a:ext>
            </a:extLst>
          </p:cNvPr>
          <p:cNvSpPr>
            <a:spLocks noGrp="1"/>
          </p:cNvSpPr>
          <p:nvPr>
            <p:ph idx="2" sz="half" type="body"/>
          </p:nvPr>
        </p:nvSpPr>
        <p:spPr>
          <a:xfrm>
            <a:off x="839788" y="2057400"/>
            <a:ext cx="3932237" cy="3811588"/>
          </a:xfrm>
        </p:spPr>
        <p:txBody>
          <a:bodyPr numCol="1"/>
          <a:lstStyle>
            <a:lvl1pPr indent="0" marL="0">
              <a:buNone/>
              <a:defRPr sz="1600"/>
            </a:lvl1pPr>
            <a:lvl2pPr indent="0" marL="457200">
              <a:buNone/>
              <a:defRPr sz="1400"/>
            </a:lvl2pPr>
            <a:lvl3pPr indent="0" marL="914400">
              <a:buNone/>
              <a:defRPr sz="1200"/>
            </a:lvl3pPr>
            <a:lvl4pPr indent="0" marL="1371600">
              <a:buNone/>
              <a:defRPr sz="1000"/>
            </a:lvl4pPr>
            <a:lvl5pPr indent="0" marL="1828800">
              <a:buNone/>
              <a:defRPr sz="1000"/>
            </a:lvl5pPr>
            <a:lvl6pPr indent="0" marL="2286000">
              <a:buNone/>
              <a:defRPr sz="1000"/>
            </a:lvl6pPr>
            <a:lvl7pPr indent="0" marL="2743200">
              <a:buNone/>
              <a:defRPr sz="1000"/>
            </a:lvl7pPr>
            <a:lvl8pPr indent="0" marL="3200400">
              <a:buNone/>
              <a:defRPr sz="1000"/>
            </a:lvl8pPr>
            <a:lvl9pPr indent="0" marL="3657600">
              <a:buNone/>
              <a:defRPr sz="1000"/>
            </a:lvl9pPr>
          </a:lstStyle>
          <a:p>
            <a:pPr lvl="0"/>
            <a:r>
              <a:rPr dirty="0" lang="en-US"/>
              <a:t>Click to edit Master text styles</a:t>
            </a:r>
          </a:p>
        </p:txBody>
      </p:sp>
      <p:grpSp>
        <p:nvGrpSpPr>
          <p:cNvPr id="8" name="Graphic 185">
            <a:extLst>
              <a:ext uri="{FF2B5EF4-FFF2-40B4-BE49-F238E27FC236}">
                <a16:creationId xmlns:a16="http://schemas.microsoft.com/office/drawing/2014/main" id="{C8B77273-9FF7-4B93-8385-AD09A5F86AE5}"/>
              </a:ext>
            </a:extLst>
          </p:cNvPr>
          <p:cNvGrpSpPr/>
          <p:nvPr/>
        </p:nvGrpSpPr>
        <p:grpSpPr>
          <a:xfrm>
            <a:off x="10999563" y="5987064"/>
            <a:ext cx="1054467" cy="469689"/>
            <a:chOff x="9841624" y="4115729"/>
            <a:chExt cx="602170" cy="268223"/>
          </a:xfrm>
          <a:solidFill>
            <a:schemeClr val="tx1"/>
          </a:solidFill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3117A673-3729-4EAD-9E8C-52BEBF74B857}"/>
                </a:ext>
              </a:extLst>
            </p:cNvPr>
            <p:cNvSpPr/>
            <p:nvPr/>
          </p:nvSpPr>
          <p:spPr>
            <a:xfrm>
              <a:off x="9841624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EE8DB752-94CD-4A94-BDE3-DD285EB89F3F}"/>
                </a:ext>
              </a:extLst>
            </p:cNvPr>
            <p:cNvSpPr/>
            <p:nvPr/>
          </p:nvSpPr>
          <p:spPr>
            <a:xfrm>
              <a:off x="9941445" y="4115729"/>
              <a:ext cx="202882" cy="268223"/>
            </a:xfrm>
            <a:custGeom>
              <a:avLst/>
              <a:gdLst>
                <a:gd fmla="*/ 20765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765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32F8DDFC-E5CA-4F36-B2BE-BCE49D4F6C95}"/>
                </a:ext>
              </a:extLst>
            </p:cNvPr>
            <p:cNvSpPr/>
            <p:nvPr/>
          </p:nvSpPr>
          <p:spPr>
            <a:xfrm>
              <a:off x="10041267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0BB589AE-2F9C-4C83-8DC7-1205CB037525}"/>
                </a:ext>
              </a:extLst>
            </p:cNvPr>
            <p:cNvSpPr/>
            <p:nvPr/>
          </p:nvSpPr>
          <p:spPr>
            <a:xfrm>
              <a:off x="10141090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AC9A2DE-3C9E-4CD0-8C7A-CC5F9F9942E4}"/>
                </a:ext>
              </a:extLst>
            </p:cNvPr>
            <p:cNvSpPr/>
            <p:nvPr/>
          </p:nvSpPr>
          <p:spPr>
            <a:xfrm>
              <a:off x="10240911" y="4115729"/>
              <a:ext cx="202882" cy="268223"/>
            </a:xfrm>
            <a:custGeom>
              <a:avLst/>
              <a:gdLst>
                <a:gd fmla="*/ 20669 w 202882" name="connsiteX0"/>
                <a:gd fmla="*/ 268224 h 268223" name="connsiteY0"/>
                <a:gd fmla="*/ 0 w 202882" name="connsiteX1"/>
                <a:gd fmla="*/ 268224 h 268223" name="connsiteY1"/>
                <a:gd fmla="*/ 182118 w 202882" name="connsiteX2"/>
                <a:gd fmla="*/ 0 h 268223" name="connsiteY2"/>
                <a:gd fmla="*/ 202883 w 202882" name="connsiteX3"/>
                <a:gd fmla="*/ 0 h 268223" name="connsiteY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b="b" l="l" r="r" t="t"/>
              <a:pathLst>
                <a:path h="268223" w="202882">
                  <a:moveTo>
                    <a:pt x="20669" y="268224"/>
                  </a:moveTo>
                  <a:lnTo>
                    <a:pt x="0" y="268224"/>
                  </a:lnTo>
                  <a:lnTo>
                    <a:pt x="182118" y="0"/>
                  </a:lnTo>
                  <a:lnTo>
                    <a:pt x="202883" y="0"/>
                  </a:lnTo>
                  <a:close/>
                </a:path>
              </a:pathLst>
            </a:custGeom>
            <a:grpFill/>
            <a:ln cap="flat" w="9525">
              <a:noFill/>
              <a:prstDash val="solid"/>
              <a:miter/>
            </a:ln>
          </p:spPr>
          <p:txBody>
            <a:bodyPr anchor="ctr" numCol="1" rtlCol="0"/>
            <a:lstStyle/>
            <a:p>
              <a:endParaRPr lang="en-US"/>
            </a:p>
          </p:txBody>
        </p:sp>
      </p:grp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68C8714-2467-4715-934E-6787C84F7929}"/>
              </a:ext>
            </a:extLst>
          </p:cNvPr>
          <p:cNvSpPr>
            <a:spLocks noGrp="1"/>
          </p:cNvSpPr>
          <p:nvPr>
            <p:ph idx="10" sz="half" type="dt"/>
          </p:nvPr>
        </p:nvSpPr>
        <p:spPr/>
        <p:txBody>
          <a:bodyPr numCol="1"/>
          <a:lstStyle/>
          <a:p>
            <a:fld id="{60E22DE3-3D1A-4D53-B9A6-6C7463B8C992}" type="datetime1">
              <a:rPr lang="en-US" smtClean="0"/>
              <a:t>8/11/2022</a:t>
            </a:fld>
            <a:endParaRPr dirty="0"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46F13D6-03EC-4D31-8BB1-9FFDE3633C21}"/>
              </a:ext>
            </a:extLst>
          </p:cNvPr>
          <p:cNvSpPr>
            <a:spLocks noGrp="1"/>
          </p:cNvSpPr>
          <p:nvPr>
            <p:ph idx="11" sz="quarter" type="ftr"/>
          </p:nvPr>
        </p:nvSpPr>
        <p:spPr/>
        <p:txBody>
          <a:bodyPr numCol="1"/>
          <a:lstStyle/>
          <a:p>
            <a:r>
              <a:rPr dirty="0" lang="en-US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65D4DD-A2A4-4DF6-9527-E5F12FEB936C}"/>
              </a:ext>
            </a:extLst>
          </p:cNvPr>
          <p:cNvSpPr>
            <a:spLocks noGrp="1"/>
          </p:cNvSpPr>
          <p:nvPr>
            <p:ph idx="12" sz="quarter" type="sldNum"/>
          </p:nvPr>
        </p:nvSpPr>
        <p:spPr/>
        <p:txBody>
          <a:bodyPr numCol="1"/>
          <a:lstStyle/>
          <a:p>
            <a:fld id="{F3450C42-9A0B-4425-92C2-70FCF7C45734}" type="slidenum">
              <a:rPr lang="en-US" smtClean="0"/>
              <a:t>‹#›</a:t>
            </a:fld>
            <a:endParaRPr dirty="0"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D202F3A-9FDE-4E11-B865-FBAEC415F880}"/>
              </a:ext>
            </a:extLst>
          </p:cNvPr>
          <p:cNvSpPr/>
          <p:nvPr/>
        </p:nvSpPr>
        <p:spPr>
          <a:xfrm>
            <a:off x="320736" y="652894"/>
            <a:ext cx="319941" cy="319941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2985868"/>
      </p:ext>
    </p:extLst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2" Target="../slideLayouts/slideLayout11.xml" Type="http://schemas.openxmlformats.org/officeDocument/2006/relationships/slideLayout"/><Relationship Id="rId11" Target="../slideLayouts/slideLayout10.xml" Type="http://schemas.openxmlformats.org/officeDocument/2006/relationships/slideLayout"/><Relationship Id="rId9" Target="../slideLayouts/slideLayout8.xml" Type="http://schemas.openxmlformats.org/officeDocument/2006/relationships/slideLayout"/><Relationship Id="rId10" Target="../slideLayouts/slideLayout9.xml" Type="http://schemas.openxmlformats.org/officeDocument/2006/relationships/slideLayout"/><Relationship Id="rId8" Target="../slideLayouts/slideLayout7.xml" Type="http://schemas.openxmlformats.org/officeDocument/2006/relationships/slideLayout"/><Relationship Id="rId7" Target="../slideLayouts/slideLayout6.xml" Type="http://schemas.openxmlformats.org/officeDocument/2006/relationships/slideLayout"/><Relationship Id="rId6" Target="../slideLayouts/slideLayout5.xml" Type="http://schemas.openxmlformats.org/officeDocument/2006/relationships/slideLayout"/><Relationship Id="rId5" Target="../slideLayouts/slideLayout4.xml" Type="http://schemas.openxmlformats.org/officeDocument/2006/relationships/slideLayout"/><Relationship Id="rId4" Target="../slideLayouts/slideLayout3.xml" Type="http://schemas.openxmlformats.org/officeDocument/2006/relationships/slideLayout"/><Relationship Id="rId3" Target="../slideLayouts/slideLayout2.xml" Type="http://schemas.openxmlformats.org/officeDocument/2006/relationships/slideLayout"/><Relationship Id="rId2" Target="../slideLayouts/slideLayout1.xml" Type="http://schemas.openxmlformats.org/officeDocument/2006/relationships/slideLayout"/><Relationship Id="rId1" Target="../theme/theme1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633F5C3-CD4B-4472-B59A-49D460CB1C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anchor="ctr" bIns="45720" lIns="91440" numCol="1" rIns="91440" rtlCol="0" tIns="45720" vert="horz">
            <a:normAutofit/>
          </a:bodyPr>
          <a:lstStyle/>
          <a:p>
            <a:r>
              <a:rPr dirty="0"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2236B-AB2C-4D6F-AE15-700992DA917B}"/>
              </a:ext>
            </a:extLst>
          </p:cNvPr>
          <p:cNvSpPr>
            <a:spLocks noGrp="1"/>
          </p:cNvSpPr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bIns="45720" lIns="91440" numCol="1" rIns="91440" rtlCol="0" tIns="45720" vert="horz">
            <a:normAutofit/>
          </a:bodyPr>
          <a:lstStyle/>
          <a:p>
            <a:pPr lvl="0"/>
            <a:r>
              <a:rPr dirty="0" lang="en-US"/>
              <a:t>Click to edit Master text styles</a:t>
            </a:r>
          </a:p>
          <a:p>
            <a:pPr lvl="1"/>
            <a:r>
              <a:rPr dirty="0" lang="en-US"/>
              <a:t>Second level</a:t>
            </a:r>
          </a:p>
          <a:p>
            <a:pPr lvl="2"/>
            <a:r>
              <a:rPr dirty="0" lang="en-US"/>
              <a:t>Third level</a:t>
            </a:r>
          </a:p>
          <a:p>
            <a:pPr lvl="3"/>
            <a:r>
              <a:rPr dirty="0" lang="en-US"/>
              <a:t>Fourth level</a:t>
            </a:r>
          </a:p>
          <a:p>
            <a:pPr lvl="4"/>
            <a:r>
              <a:rPr dirty="0"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0F509-07BE-4446-8772-F44E09936B7D}"/>
              </a:ext>
            </a:extLst>
          </p:cNvPr>
          <p:cNvSpPr>
            <a:spLocks noGrp="1"/>
          </p:cNvSpPr>
          <p:nvPr>
            <p:ph idx="2" sz="half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anchor="ctr" bIns="45720" lIns="91440" numCol="1" rIns="91440" rtlCol="0" tIns="45720" vert="horz"/>
          <a:lstStyle>
            <a:lvl1pPr algn="l">
              <a:defRPr b="1" baseline="0" cap="all" spc="100" sz="1200">
                <a:solidFill>
                  <a:schemeClr val="tx1">
                    <a:tint val="75000"/>
                  </a:schemeClr>
                </a:solidFill>
                <a:latin typeface="+mn-lt"/>
                <a:ea charset="0" panose="020B0603030403020204" pitchFamily="34" typeface="Source Sans Pro SemiBold"/>
              </a:defRPr>
            </a:lvl1pPr>
          </a:lstStyle>
          <a:p>
            <a:fld id="{5ECD8B30-1B71-45A1-8314-D59C86F581E1}" type="datetime1">
              <a:rPr lang="en-US" smtClean="0"/>
              <a:pPr/>
              <a:t>8/11/2022</a:t>
            </a:fld>
            <a:endParaRPr b="1" dirty="0"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1B927E-3833-4F85-99B5-56B5F1E540DD}"/>
              </a:ext>
            </a:extLst>
          </p:cNvPr>
          <p:cNvSpPr>
            <a:spLocks noGrp="1"/>
          </p:cNvSpPr>
          <p:nvPr>
            <p:ph idx="3" sz="quarter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anchor="ctr" bIns="45720" lIns="91440" numCol="1" rIns="91440" rtlCol="0" tIns="45720" vert="horz"/>
          <a:lstStyle>
            <a:lvl1pPr algn="ctr">
              <a:defRPr b="1" baseline="0" cap="all" spc="100" sz="1200">
                <a:solidFill>
                  <a:schemeClr val="tx1">
                    <a:tint val="75000"/>
                  </a:schemeClr>
                </a:solidFill>
                <a:latin typeface="+mn-lt"/>
                <a:ea charset="0" panose="020B0603030403020204" pitchFamily="34" typeface="Source Sans Pro SemiBold"/>
              </a:defRPr>
            </a:lvl1pPr>
          </a:lstStyle>
          <a:p>
            <a:r>
              <a:rPr dirty="0" lang="en-US"/>
              <a:t>Sample Footer Text</a:t>
            </a:r>
            <a:endParaRPr b="1" dirty="0"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628CB64-4E98-43DE-B543-7BE5B329DBA3}"/>
              </a:ext>
            </a:extLst>
          </p:cNvPr>
          <p:cNvSpPr>
            <a:spLocks noGrp="1"/>
          </p:cNvSpPr>
          <p:nvPr>
            <p:ph idx="4" sz="quarter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anchor="ctr" bIns="45720" lIns="91440" numCol="1" rIns="91440" rtlCol="0" tIns="45720" vert="horz"/>
          <a:lstStyle>
            <a:lvl1pPr algn="r">
              <a:defRPr b="1" baseline="0" cap="all" spc="100" sz="1200">
                <a:solidFill>
                  <a:schemeClr val="tx1">
                    <a:tint val="75000"/>
                  </a:schemeClr>
                </a:solidFill>
                <a:latin typeface="+mn-lt"/>
                <a:ea charset="0" panose="020B0603030403020204" pitchFamily="34" typeface="Source Sans Pro SemiBold"/>
              </a:defRPr>
            </a:lvl1pPr>
          </a:lstStyle>
          <a:p>
            <a:fld id="{F3450C42-9A0B-4425-92C2-70FCF7C45734}" type="slidenum">
              <a:rPr lang="en-US" smtClean="0"/>
              <a:pPr/>
              <a:t>‹#›</a:t>
            </a:fld>
            <a:endParaRPr b="1" dirty="0" lang="en-US"/>
          </a:p>
        </p:txBody>
      </p:sp>
    </p:spTree>
    <p:extLst>
      <p:ext uri="{BB962C8B-B14F-4D97-AF65-F5344CB8AC3E}">
        <p14:creationId xmlns:p14="http://schemas.microsoft.com/office/powerpoint/2010/main" val="2396524738"/>
      </p:ext>
    </p:extLst>
  </p:cSld>
  <p:clrMap accent1="accent1" accent2="accent2" accent3="accent3" accent4="accent4" accent5="accent5" accent6="accent6" bg1="lt1" bg2="lt2" folHlink="folHlink" hlink="hlink" tx1="dk1" tx2="dk2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lvl1pPr algn="l" defTabSz="914400" eaLnBrk="1" hangingPunct="1" latinLnBrk="0" rtl="0">
        <a:lnSpc>
          <a:spcPct val="90000"/>
        </a:lnSpc>
        <a:spcBef>
          <a:spcPct val="0"/>
        </a:spcBef>
        <a:buNone/>
        <a:defRPr kern="1200"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algn="l" defTabSz="914400" eaLnBrk="1" hangingPunct="1" indent="-228600" latinLnBrk="0" marL="228600" rtl="0">
        <a:lnSpc>
          <a:spcPct val="90000"/>
        </a:lnSpc>
        <a:spcBef>
          <a:spcPts val="1000"/>
        </a:spcBef>
        <a:buFont charset="0" panose="020B0604020202020204" pitchFamily="34" typeface="Arial"/>
        <a:buChar char="•"/>
        <a:defRPr kern="1200" sz="2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indent="-228600" latinLnBrk="0" marL="685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4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indent="-228600" latinLnBrk="0" marL="1143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20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indent="-228600" latinLnBrk="0" marL="1600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indent="-228600" latinLnBrk="0" marL="20574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indent="-228600" latinLnBrk="0" marL="25146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indent="-228600" latinLnBrk="0" marL="29718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indent="-228600" latinLnBrk="0" marL="34290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indent="-228600" latinLnBrk="0" marL="3886200" rtl="0">
        <a:lnSpc>
          <a:spcPct val="90000"/>
        </a:lnSpc>
        <a:spcBef>
          <a:spcPts val="500"/>
        </a:spcBef>
        <a:buFont charset="0" panose="020B0604020202020204" pitchFamily="34" typeface="Arial"/>
        <a:buChar char="•"/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algn="l" defTabSz="914400" eaLnBrk="1" hangingPunct="1" latinLnBrk="0" marL="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1pPr>
      <a:lvl2pPr algn="l" defTabSz="914400" eaLnBrk="1" hangingPunct="1" latinLnBrk="0" marL="457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2pPr>
      <a:lvl3pPr algn="l" defTabSz="914400" eaLnBrk="1" hangingPunct="1" latinLnBrk="0" marL="914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3pPr>
      <a:lvl4pPr algn="l" defTabSz="914400" eaLnBrk="1" hangingPunct="1" latinLnBrk="0" marL="1371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4pPr>
      <a:lvl5pPr algn="l" defTabSz="914400" eaLnBrk="1" hangingPunct="1" latinLnBrk="0" marL="18288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5pPr>
      <a:lvl6pPr algn="l" defTabSz="914400" eaLnBrk="1" hangingPunct="1" latinLnBrk="0" marL="22860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6pPr>
      <a:lvl7pPr algn="l" defTabSz="914400" eaLnBrk="1" hangingPunct="1" latinLnBrk="0" marL="27432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7pPr>
      <a:lvl8pPr algn="l" defTabSz="914400" eaLnBrk="1" hangingPunct="1" latinLnBrk="0" marL="32004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8pPr>
      <a:lvl9pPr algn="l" defTabSz="914400" eaLnBrk="1" hangingPunct="1" latinLnBrk="0" marL="3657600" rtl="0">
        <a:defRPr kern="1200"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4" Target="../media/image1.png" Type="http://schemas.openxmlformats.org/officeDocument/2006/relationships/image"/><Relationship Id="rId3" Target="../media/media1.mp4" Type="http://schemas.microsoft.com/office/2007/relationships/media"/><Relationship Id="rId2" Target="../media/media1.mp4" Type="http://schemas.openxmlformats.org/officeDocument/2006/relationships/video"/><Relationship Id="rId1" Target="../slideLayouts/slideLayout1.xml" Type="http://schemas.openxmlformats.org/officeDocument/2006/relationships/slideLayout"/></Relationships>
</file>

<file path=ppt/slides/_rels/slide2.xml.rels><?xml version="1.0" encoding="UTF-8" standalone="yes"?><Relationships xmlns="http://schemas.openxmlformats.org/package/2006/relationships"><Relationship Id="rId3" Target="../media/image3.png" Type="http://schemas.openxmlformats.org/officeDocument/2006/relationships/image"/><Relationship Id="rId2" Target="../media/image2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3.xml.rels><?xml version="1.0" encoding="UTF-8" standalone="yes"?><Relationships xmlns="http://schemas.openxmlformats.org/package/2006/relationships"><Relationship Id="rId1" Target="../slideLayouts/slideLayout2.xml" Type="http://schemas.openxmlformats.org/officeDocument/2006/relationships/slideLayout"/></Relationships>
</file>

<file path=ppt/slides/_rels/slide4.xml.rels><?xml version="1.0" encoding="UTF-8" standalone="yes"?><Relationships xmlns="http://schemas.openxmlformats.org/package/2006/relationships"><Relationship Id="rId4" Target="../media/image6.png" Type="http://schemas.openxmlformats.org/officeDocument/2006/relationships/image"/><Relationship Id="rId3" Target="../media/image5.png" Type="http://schemas.openxmlformats.org/officeDocument/2006/relationships/image"/><Relationship Id="rId2" Target="../media/image4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_rels/slide5.xml.rels><?xml version="1.0" encoding="UTF-8" standalone="yes"?><Relationships xmlns="http://schemas.openxmlformats.org/package/2006/relationships"><Relationship Id="rId2" Target="../media/image7.png" Type="http://schemas.openxmlformats.org/officeDocument/2006/relationships/image"/><Relationship Id="rId1" Target="../slideLayouts/slideLayout2.xml" Type="http://schemas.openxmlformats.org/officeDocument/2006/relationships/slideLayout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8">
            <a:extLst>
              <a:ext uri="{FF2B5EF4-FFF2-40B4-BE49-F238E27FC236}">
                <a16:creationId xmlns:a16="http://schemas.microsoft.com/office/drawing/2014/main" id="{8B646C36-EEEC-4D52-8E8E-206F4CD8A3D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dirty="0" lang="en-US"/>
          </a:p>
        </p:txBody>
      </p:sp>
      <p:pic>
        <p:nvPicPr>
          <p:cNvPr descr="A view of the earth from space  Description automatically generated with low confidence" id="20" name="Video 19">
            <a:extLst>
              <a:ext uri="{FF2B5EF4-FFF2-40B4-BE49-F238E27FC236}">
                <a16:creationId xmlns:a16="http://schemas.microsoft.com/office/drawing/2014/main" id="{63196D1B-1DEB-F6B2-E244-1B35DD6B2A7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 rotWithShape="1">
          <a:blip r:embed="rId4"/>
          <a:srcRect b="1" r="1" t="284"/>
          <a:stretch/>
        </p:blipFill>
        <p:spPr>
          <a:xfrm>
            <a:off x="-1" y="0"/>
            <a:ext cx="12192001" cy="6858000"/>
          </a:xfrm>
          <a:prstGeom prst="rect">
            <a:avLst/>
          </a:prstGeom>
          <a:ln w="28575">
            <a:noFill/>
          </a:ln>
        </p:spPr>
      </p:pic>
      <p:grpSp>
        <p:nvGrpSpPr>
          <p:cNvPr id="22" name="Group 10">
            <a:extLst>
              <a:ext uri="{FF2B5EF4-FFF2-40B4-BE49-F238E27FC236}">
                <a16:creationId xmlns:a16="http://schemas.microsoft.com/office/drawing/2014/main" id="{308C40F4-6A24-4867-B726-B552DB0807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ChangeAspect="1" noGrp="1" noMove="1" noResize="1" noRot="1" noUngrp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566550" y="555675"/>
            <a:ext cx="4860256" cy="5696169"/>
            <a:chOff x="1481312" y="743744"/>
            <a:chExt cx="4860256" cy="4589316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4BF10E-4559-4F28-91B0-3D0C2C486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rgbClr val="FFFFFF"/>
            </a:solidFill>
            <a:ln w="285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accent1"/>
                </a:solidFill>
              </a:endParaRPr>
            </a:p>
          </p:txBody>
        </p:sp>
        <p:sp>
          <p:nvSpPr>
            <p:cNvPr id="24" name="Rectangle 12">
              <a:extLst>
                <a:ext uri="{FF2B5EF4-FFF2-40B4-BE49-F238E27FC236}">
                  <a16:creationId xmlns:a16="http://schemas.microsoft.com/office/drawing/2014/main" id="{DB0B5A20-FCFE-4AED-B5A3-91D3DE935C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481312" y="743744"/>
              <a:ext cx="4860256" cy="4589316"/>
            </a:xfrm>
            <a:prstGeom prst="rect">
              <a:avLst/>
            </a:prstGeom>
            <a:solidFill>
              <a:schemeClr val="accent3">
                <a:alpha val="20000"/>
              </a:schemeClr>
            </a:solidFill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lang="en-US"/>
            </a:p>
          </p:txBody>
        </p:sp>
      </p:grpSp>
      <p:sp useBgFill="1">
        <p:nvSpPr>
          <p:cNvPr id="25" name="Rectangle 14">
            <a:extLst>
              <a:ext uri="{FF2B5EF4-FFF2-40B4-BE49-F238E27FC236}">
                <a16:creationId xmlns:a16="http://schemas.microsoft.com/office/drawing/2014/main" id="{D6CA2F4C-8E9E-4BCD-B6E8-A68A311CA6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4967" y="460296"/>
            <a:ext cx="4860256" cy="5696169"/>
          </a:xfrm>
          <a:prstGeom prst="rect">
            <a:avLst/>
          </a:prstGeom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numCol="1" rtlCol="0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4D1A5E71-B6B6-486A-8CDC-C7ABD9B903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6210" y="245807"/>
            <a:ext cx="445835" cy="445835"/>
          </a:xfrm>
          <a:prstGeom prst="ellipse">
            <a:avLst/>
          </a:pr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6004781B-698F-46D5-AADD-8AE9211719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6210" y="245807"/>
            <a:ext cx="445835" cy="445835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1" name="Graphic 212">
            <a:extLst>
              <a:ext uri="{FF2B5EF4-FFF2-40B4-BE49-F238E27FC236}">
                <a16:creationId xmlns:a16="http://schemas.microsoft.com/office/drawing/2014/main" id="{4FB204DF-284E-45F6-A017-79A4DF57BC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003" y="5613785"/>
            <a:ext cx="891066" cy="891066"/>
          </a:xfrm>
          <a:custGeom>
            <a:avLst/>
            <a:gdLst>
              <a:gd fmla="*/ 403574 w 807148" name="connsiteX0"/>
              <a:gd fmla="*/ 0 h 807148" name="connsiteY0"/>
              <a:gd fmla="*/ 0 w 807148" name="connsiteX1"/>
              <a:gd fmla="*/ 403574 h 807148" name="connsiteY1"/>
              <a:gd fmla="*/ 403574 w 807148" name="connsiteX2"/>
              <a:gd fmla="*/ 807149 h 807148" name="connsiteY2"/>
              <a:gd fmla="*/ 807149 w 807148" name="connsiteX3"/>
              <a:gd fmla="*/ 403574 h 807148" name="connsiteY3"/>
              <a:gd fmla="*/ 403574 w 807148" name="connsiteX4"/>
              <a:gd fmla="*/ 0 h 807148" name="connsiteY4"/>
              <a:gd fmla="*/ 403574 w 807148" name="connsiteX5"/>
              <a:gd fmla="*/ 667988 h 807148" name="connsiteY5"/>
              <a:gd fmla="*/ 139160 w 807148" name="connsiteX6"/>
              <a:gd fmla="*/ 403574 h 807148" name="connsiteY6"/>
              <a:gd fmla="*/ 403574 w 807148" name="connsiteX7"/>
              <a:gd fmla="*/ 139160 h 807148" name="connsiteY7"/>
              <a:gd fmla="*/ 667988 w 807148" name="connsiteX8"/>
              <a:gd fmla="*/ 403574 h 807148" name="connsiteY8"/>
              <a:gd fmla="*/ 403574 w 807148" name="connsiteX9"/>
              <a:gd fmla="*/ 667988 h 807148" name="connsiteY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b="b" l="l" r="r" t="t"/>
            <a:pathLst>
              <a:path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rgbClr val="FFFFFF"/>
          </a:solidFill>
          <a:ln w="28575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>
              <a:solidFill>
                <a:schemeClr val="lt1"/>
              </a:solidFill>
            </a:endParaRPr>
          </a:p>
        </p:txBody>
      </p:sp>
      <p:sp>
        <p:nvSpPr>
          <p:cNvPr id="23" name="Graphic 212">
            <a:extLst>
              <a:ext uri="{FF2B5EF4-FFF2-40B4-BE49-F238E27FC236}">
                <a16:creationId xmlns:a16="http://schemas.microsoft.com/office/drawing/2014/main" id="{96FD6442-EB7D-4992-8D41-0B7FFDCB43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AdjustHandles="1" noChangeArrowheads="1" noChangeAspect="1" noChangeShapeType="1" noEditPoints="1" noGrp="1" noMove="1" noResize="1" noRot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30003" y="5613785"/>
            <a:ext cx="891066" cy="891066"/>
          </a:xfrm>
          <a:custGeom>
            <a:avLst/>
            <a:gdLst>
              <a:gd fmla="*/ 403574 w 807148" name="connsiteX0"/>
              <a:gd fmla="*/ 0 h 807148" name="connsiteY0"/>
              <a:gd fmla="*/ 0 w 807148" name="connsiteX1"/>
              <a:gd fmla="*/ 403574 h 807148" name="connsiteY1"/>
              <a:gd fmla="*/ 403574 w 807148" name="connsiteX2"/>
              <a:gd fmla="*/ 807149 h 807148" name="connsiteY2"/>
              <a:gd fmla="*/ 807149 w 807148" name="connsiteX3"/>
              <a:gd fmla="*/ 403574 h 807148" name="connsiteY3"/>
              <a:gd fmla="*/ 403574 w 807148" name="connsiteX4"/>
              <a:gd fmla="*/ 0 h 807148" name="connsiteY4"/>
              <a:gd fmla="*/ 403574 w 807148" name="connsiteX5"/>
              <a:gd fmla="*/ 667988 h 807148" name="connsiteY5"/>
              <a:gd fmla="*/ 139160 w 807148" name="connsiteX6"/>
              <a:gd fmla="*/ 403574 h 807148" name="connsiteY6"/>
              <a:gd fmla="*/ 403574 w 807148" name="connsiteX7"/>
              <a:gd fmla="*/ 139160 h 807148" name="connsiteY7"/>
              <a:gd fmla="*/ 667988 w 807148" name="connsiteX8"/>
              <a:gd fmla="*/ 403574 h 807148" name="connsiteY8"/>
              <a:gd fmla="*/ 403574 w 807148" name="connsiteX9"/>
              <a:gd fmla="*/ 667988 h 807148" name="connsiteY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b="b" l="l" r="r" t="t"/>
            <a:pathLst>
              <a:path h="807148" w="807148">
                <a:moveTo>
                  <a:pt x="403574" y="0"/>
                </a:moveTo>
                <a:cubicBezTo>
                  <a:pt x="180689" y="0"/>
                  <a:pt x="0" y="180689"/>
                  <a:pt x="0" y="403574"/>
                </a:cubicBezTo>
                <a:cubicBezTo>
                  <a:pt x="0" y="626459"/>
                  <a:pt x="180689" y="807149"/>
                  <a:pt x="403574" y="807149"/>
                </a:cubicBezTo>
                <a:cubicBezTo>
                  <a:pt x="626459" y="807149"/>
                  <a:pt x="807149" y="626459"/>
                  <a:pt x="807149" y="403574"/>
                </a:cubicBezTo>
                <a:cubicBezTo>
                  <a:pt x="807149" y="180689"/>
                  <a:pt x="626459" y="0"/>
                  <a:pt x="403574" y="0"/>
                </a:cubicBezTo>
                <a:close/>
                <a:moveTo>
                  <a:pt x="403574" y="667988"/>
                </a:moveTo>
                <a:cubicBezTo>
                  <a:pt x="257556" y="667988"/>
                  <a:pt x="139160" y="549593"/>
                  <a:pt x="139160" y="403574"/>
                </a:cubicBezTo>
                <a:cubicBezTo>
                  <a:pt x="139160" y="257556"/>
                  <a:pt x="257556" y="139160"/>
                  <a:pt x="403574" y="139160"/>
                </a:cubicBezTo>
                <a:cubicBezTo>
                  <a:pt x="549593" y="139160"/>
                  <a:pt x="667988" y="257556"/>
                  <a:pt x="667988" y="403574"/>
                </a:cubicBezTo>
                <a:cubicBezTo>
                  <a:pt x="667988" y="549593"/>
                  <a:pt x="549593" y="667988"/>
                  <a:pt x="403574" y="667988"/>
                </a:cubicBezTo>
                <a:close/>
              </a:path>
            </a:pathLst>
          </a:custGeom>
          <a:solidFill>
            <a:schemeClr val="accent1">
              <a:alpha val="2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anchorCtr="0" bIns="45720" compatLnSpc="1" forceAA="0" fromWordArt="0" horzOverflow="overflow" lIns="91440" numCol="1" rIns="91440" rot="0" rtlCol="0" spcCol="0" spcFirstLastPara="0" tIns="45720" vert="horz" vertOverflow="overflow" wrap="square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5959CBB-0753-CFDF-FC3F-BAA72669155E}"/>
              </a:ext>
            </a:extLst>
          </p:cNvPr>
          <p:cNvSpPr txBox="1"/>
          <p:nvPr/>
        </p:nvSpPr>
        <p:spPr>
          <a:xfrm>
            <a:off x="464967" y="1878214"/>
            <a:ext cx="4860256" cy="1938992"/>
          </a:xfrm>
          <a:prstGeom prst="rect">
            <a:avLst/>
          </a:prstGeom>
          <a:noFill/>
        </p:spPr>
        <p:txBody>
          <a:bodyPr anchor="ctr" numCol="1" rtlCol="0" wrap="square">
            <a:spAutoFit/>
          </a:bodyPr>
          <a:lstStyle/>
          <a:p>
            <a:pPr algn="ctr"/>
            <a:r>
              <a:rPr dirty="0" lang="en-US" sz="6000">
                <a:latin typeface="+mj-lt"/>
              </a:rPr>
              <a:t>Software Architecture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DC05F4C-ABD3-848C-FF99-17462727A7D9}"/>
              </a:ext>
            </a:extLst>
          </p:cNvPr>
          <p:cNvSpPr txBox="1"/>
          <p:nvPr/>
        </p:nvSpPr>
        <p:spPr>
          <a:xfrm>
            <a:off x="515759" y="3893466"/>
            <a:ext cx="4860256" cy="707886"/>
          </a:xfrm>
          <a:prstGeom prst="rect">
            <a:avLst/>
          </a:prstGeom>
          <a:noFill/>
        </p:spPr>
        <p:txBody>
          <a:bodyPr anchor="ctr" numCol="1" rtlCol="0" wrap="square">
            <a:spAutoFit/>
          </a:bodyPr>
          <a:lstStyle/>
          <a:p>
            <a:pPr algn="ctr"/>
            <a:r>
              <a:rPr dirty="0" lang="en-US" sz="2000">
                <a:solidFill>
                  <a:srgbClr val="333333"/>
                </a:solidFill>
                <a:latin typeface="+mj-lt"/>
              </a:rPr>
              <a:t>Software Architecture, components and implementation view</a:t>
            </a:r>
          </a:p>
        </p:txBody>
      </p:sp>
    </p:spTree>
    <p:extLst>
      <p:ext uri="{BB962C8B-B14F-4D97-AF65-F5344CB8AC3E}">
        <p14:creationId xmlns:p14="http://schemas.microsoft.com/office/powerpoint/2010/main" val="2544986581"/>
      </p:ext>
    </p:extLst>
  </p:cSld>
  <p:clrMapOvr>
    <a:masterClrMapping/>
  </p:clrMapOvr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  <p:cond delay="0" evt="onBegin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afterEffect" presetClass="mediacall" presetID="1" presetSubtype="0">
                                  <p:stCondLst>
                                    <p:cond delay="0"/>
                                  </p:stCondLst>
                                  <p:childTnLst>
                                    <p:cmd cmd="playFrom(0.0)" type="call">
                                      <p:cBhvr>
                                        <p:cTn dur="7000" fill="hold" id="6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  <p:seq concurrent="1" nextAc="seek">
              <p:cTn evtFilter="cancelBubble" fill="hold" id="7" nodeType="interactiveSeq" restart="whenNotActive">
                <p:stCondLst>
                  <p:cond delay="0" evt="onClick">
                    <p:tgtEl>
                      <p:spTgt spid="20"/>
                    </p:tgtEl>
                  </p:cond>
                </p:stCondLst>
                <p:endSync delay="0" evt="end">
                  <p:rtn val="all"/>
                </p:endSync>
                <p:childTnLst>
                  <p:par>
                    <p:cTn fill="hold" id="8">
                      <p:stCondLst>
                        <p:cond delay="0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id="10" nodeType="clickEffect" presetClass="mediacall" presetID="2" presetSubtype="0">
                                  <p:stCondLst>
                                    <p:cond delay="0"/>
                                  </p:stCondLst>
                                  <p:childTnLst>
                                    <p:cmd cmd="togglePause" type="call">
                                      <p:cBhvr>
                                        <p:cTn dur="1" fill="hold" id="11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delay="0" evt="onClick">
                  <p:tgtEl>
                    <p:spTgt spid="20"/>
                  </p:tgtEl>
                </p:cond>
              </p:nextCondLst>
            </p:seq>
            <p:video>
              <p:cMediaNode mute="1">
                <p:cTn display="0" fill="hold" id="12" repeatCount="indefinite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D8A801-3141-A7DD-71C7-A7F44B730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1873"/>
            <a:ext cx="10515600" cy="1266883"/>
          </a:xfrm>
        </p:spPr>
        <p:txBody>
          <a:bodyPr numCol="1">
            <a:normAutofit/>
          </a:bodyPr>
          <a:lstStyle/>
          <a:p>
            <a:r>
              <a:rPr dirty="0" lang="en-US" sz="3600"/>
              <a:t>Software Architecture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D553D106-CC01-047E-7747-EDB1FD649E50}"/>
              </a:ext>
            </a:extLst>
          </p:cNvPr>
          <p:cNvPicPr>
            <a:picLocks noChangeArrowheads="1" noChangeAspect="1"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42468" y="1690688"/>
            <a:ext cx="7706341" cy="43513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C9880AC-DABC-ADFB-CA7D-1EF21F68C7A7}"/>
              </a:ext>
            </a:extLst>
          </p:cNvPr>
          <p:cNvPicPr>
            <a:picLocks noChangeArrowheads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32071" y="1007080"/>
            <a:ext cx="9813131" cy="43512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3494524"/>
      </p:ext>
    </p:extLst>
  </p:cSld>
  <p:clrMapOvr>
    <a:masterClrMapping/>
  </p:clrMapOvr>
  <p:transition spd="slow">
    <p:fade/>
  </p:transition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>
                                        <p:cTn dur="2000" id="7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">
                      <p:stCondLst>
                        <p:cond delay="indefinite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id="10" nodeType="clickEffect" presetClass="exit" presetID="14" presetSubtype="10">
                                  <p:stCondLst>
                                    <p:cond delay="0"/>
                                  </p:stCondLst>
                                  <p:childTnLst>
                                    <p:animEffect filter="randombar(horizontal)" transition="out">
                                      <p:cBhvr>
                                        <p:cTn dur="500" id="11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12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3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5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6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5F8A62-DEDC-3E99-70F5-AE56F4CC55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15536" y="1766691"/>
            <a:ext cx="4291361" cy="2712921"/>
          </a:xfrm>
          <a:ln>
            <a:noFill/>
          </a:ln>
        </p:spPr>
        <p:txBody>
          <a:bodyPr numCol="1">
            <a:normAutofit fontScale="92500" lnSpcReduction="10000"/>
          </a:bodyPr>
          <a:lstStyle/>
          <a:p>
            <a:pPr algn="ctr" indent="0" marL="0">
              <a:buNone/>
            </a:pPr>
            <a:r>
              <a:rPr b="1" dirty="0" i="1" lang="en-US" u="sng"/>
              <a:t>GUI components: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Authentication GUI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Post GUI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Admin GUI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User management GUI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Searching GUI</a:t>
            </a:r>
          </a:p>
          <a:p>
            <a:pPr indent="0" marL="0">
              <a:buNone/>
            </a:pPr>
            <a:endParaRPr dirty="0"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2E10DE35-9E2D-6BD6-BC58-68182D79C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1873"/>
            <a:ext cx="10515600" cy="1266883"/>
          </a:xfrm>
        </p:spPr>
        <p:txBody>
          <a:bodyPr numCol="1">
            <a:normAutofit/>
          </a:bodyPr>
          <a:lstStyle/>
          <a:p>
            <a:r>
              <a:rPr dirty="0" lang="en-US" sz="3600"/>
              <a:t>Components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7331E92-0F0C-996D-8472-9103AB19523A}"/>
              </a:ext>
            </a:extLst>
          </p:cNvPr>
          <p:cNvSpPr txBox="1">
            <a:spLocks/>
          </p:cNvSpPr>
          <p:nvPr/>
        </p:nvSpPr>
        <p:spPr>
          <a:xfrm>
            <a:off x="6096000" y="1766691"/>
            <a:ext cx="5062654" cy="4879436"/>
          </a:xfrm>
          <a:prstGeom prst="rect">
            <a:avLst/>
          </a:prstGeom>
          <a:ln>
            <a:noFill/>
          </a:ln>
        </p:spPr>
        <p:txBody>
          <a:bodyPr bIns="45720" lIns="91440" numCol="1" rIns="91440" rtlCol="0" tIns="45720" vert="horz">
            <a:normAutofit/>
          </a:bodyPr>
          <a:lstStyle>
            <a:lvl1pPr algn="l" defTabSz="914400" eaLnBrk="1" hangingPunct="1" indent="-228600" latinLnBrk="0" marL="228600" rtl="0">
              <a:lnSpc>
                <a:spcPct val="90000"/>
              </a:lnSpc>
              <a:spcBef>
                <a:spcPts val="1000"/>
              </a:spcBef>
              <a:buFont charset="0" panose="020B0604020202020204" pitchFamily="34" typeface="Arial"/>
              <a:buChar char="•"/>
              <a:defRPr kern="1200" sz="2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indent="-228600" latinLnBrk="0" marL="685800" rtl="0">
              <a:lnSpc>
                <a:spcPct val="90000"/>
              </a:lnSpc>
              <a:spcBef>
                <a:spcPts val="500"/>
              </a:spcBef>
              <a:buFont charset="0" panose="020B0604020202020204" pitchFamily="34" typeface="Arial"/>
              <a:buChar char="•"/>
              <a:defRPr kern="1200" sz="24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indent="-228600" latinLnBrk="0" marL="1143000" rtl="0">
              <a:lnSpc>
                <a:spcPct val="90000"/>
              </a:lnSpc>
              <a:spcBef>
                <a:spcPts val="500"/>
              </a:spcBef>
              <a:buFont charset="0" panose="020B0604020202020204" pitchFamily="34" typeface="Arial"/>
              <a:buChar char="•"/>
              <a:defRPr kern="1200" sz="20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indent="-228600" latinLnBrk="0" marL="1600200" rtl="0">
              <a:lnSpc>
                <a:spcPct val="90000"/>
              </a:lnSpc>
              <a:spcBef>
                <a:spcPts val="500"/>
              </a:spcBef>
              <a:buFont charset="0" panose="020B0604020202020204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indent="-228600" latinLnBrk="0" marL="2057400" rtl="0">
              <a:lnSpc>
                <a:spcPct val="90000"/>
              </a:lnSpc>
              <a:spcBef>
                <a:spcPts val="500"/>
              </a:spcBef>
              <a:buFont charset="0" panose="020B0604020202020204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anose="020B0604020202020204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anose="020B0604020202020204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anose="020B0604020202020204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anose="020B0604020202020204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indent="0" marL="0">
              <a:buFont charset="0" panose="020B0604020202020204" pitchFamily="34" typeface="Arial"/>
              <a:buNone/>
            </a:pPr>
            <a:r>
              <a:rPr b="1" dirty="0" i="1" lang="en-US" u="sng"/>
              <a:t>Controller components: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Authentication Controller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Post Controller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Admin Controller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User management Controller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Searching Controller</a:t>
            </a:r>
          </a:p>
          <a:p>
            <a:pPr>
              <a:buFont charset="2" panose="05000000000000000000" pitchFamily="2" typeface="Wingdings"/>
              <a:buChar char="q"/>
            </a:pPr>
            <a:endParaRPr dirty="0" lang="en-US"/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Service Integrations</a:t>
            </a:r>
          </a:p>
          <a:p>
            <a:pPr indent="0" marL="0">
              <a:buFont charset="0" panose="020B0604020202020204" pitchFamily="34" typeface="Arial"/>
              <a:buNone/>
            </a:pPr>
            <a:endParaRPr dirty="0" lang="en-US"/>
          </a:p>
        </p:txBody>
      </p:sp>
    </p:spTree>
    <p:extLst>
      <p:ext uri="{BB962C8B-B14F-4D97-AF65-F5344CB8AC3E}">
        <p14:creationId xmlns:p14="http://schemas.microsoft.com/office/powerpoint/2010/main" val="2621100525"/>
      </p:ext>
    </p:extLst>
  </p:cSld>
  <p:clrMapOvr>
    <a:masterClrMapping/>
  </p:clrMapOvr>
  <p:transition spd="slow">
    <p:fade/>
  </p:transition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5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7"/>
                                        <p:tgtEl>
                                          <p:spTgt spid="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8"/>
                                        <p:tgtEl>
                                          <p:spTgt spid="3">
                                            <p:txEl>
                                              <p:pRg end="0" st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9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1"/>
                                        <p:tgtEl>
                                          <p:spTgt spid="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2"/>
                                        <p:tgtEl>
                                          <p:spTgt spid="3">
                                            <p:txEl>
                                              <p:pRg end="1" st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3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5"/>
                                        <p:tgtEl>
                                          <p:spTgt spid="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16"/>
                                        <p:tgtEl>
                                          <p:spTgt spid="3">
                                            <p:txEl>
                                              <p:pRg end="2" st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17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19"/>
                                        <p:tgtEl>
                                          <p:spTgt spid="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0"/>
                                        <p:tgtEl>
                                          <p:spTgt spid="3">
                                            <p:txEl>
                                              <p:pRg end="3" st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1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23"/>
                                        <p:tgtEl>
                                          <p:spTgt spid="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4"/>
                                        <p:tgtEl>
                                          <p:spTgt spid="3">
                                            <p:txEl>
                                              <p:pRg end="4" st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fill="hold" grpId="0" id="25" nodeType="with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27"/>
                                        <p:tgtEl>
                                          <p:spTgt spid="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28"/>
                                        <p:tgtEl>
                                          <p:spTgt spid="3">
                                            <p:txEl>
                                              <p:pRg end="5" st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9">
                      <p:stCondLst>
                        <p:cond delay="indefinite"/>
                      </p:stCondLst>
                      <p:childTnLst>
                        <p:par>
                          <p:cTn fill="hold" id="30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1" nodeType="clickEffect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>
                                        <p:cTn dur="2000" id="33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grpId="0" spid="3" uiExpand="1"/>
      <p:bldP grpId="0" spid="5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D12B5A00-C170-CC9C-DC5B-A7F162520B9C}"/>
              </a:ext>
            </a:extLst>
          </p:cNvPr>
          <p:cNvPicPr>
            <a:picLocks noChangeArrowheads="1" noChangeAspect="1" noGrp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462225" y="1364731"/>
            <a:ext cx="7267550" cy="5167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3B83E294-075F-F65D-3EAF-1F1B4B10F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1873"/>
            <a:ext cx="10515600" cy="1266883"/>
          </a:xfrm>
        </p:spPr>
        <p:txBody>
          <a:bodyPr numCol="1">
            <a:normAutofit/>
          </a:bodyPr>
          <a:lstStyle/>
          <a:p>
            <a:r>
              <a:rPr dirty="0" lang="en-US" sz="3600"/>
              <a:t>Authentication Components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2DD79DB1-5547-013C-DBB4-9FAF368689A0}"/>
              </a:ext>
            </a:extLst>
          </p:cNvPr>
          <p:cNvPicPr>
            <a:picLocks noChangeArrowheads="1"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2134636" y="1364731"/>
            <a:ext cx="7922727" cy="51675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D91DA286-E872-0D85-4FAF-358083CCDD5C}"/>
              </a:ext>
            </a:extLst>
          </p:cNvPr>
          <p:cNvGrpSpPr/>
          <p:nvPr/>
        </p:nvGrpSpPr>
        <p:grpSpPr>
          <a:xfrm>
            <a:off x="1409153" y="376629"/>
            <a:ext cx="9373692" cy="6104742"/>
            <a:chOff x="1409153" y="376629"/>
            <a:chExt cx="9373692" cy="6104742"/>
          </a:xfrm>
        </p:grpSpPr>
        <p:pic>
          <p:nvPicPr>
            <p:cNvPr id="2056" name="Picture 8">
              <a:extLst>
                <a:ext uri="{FF2B5EF4-FFF2-40B4-BE49-F238E27FC236}">
                  <a16:creationId xmlns:a16="http://schemas.microsoft.com/office/drawing/2014/main" id="{CFD3D36D-54B5-132A-9A4A-B3B0E7677225}"/>
                </a:ext>
              </a:extLst>
            </p:cNvPr>
            <p:cNvPicPr>
              <a:picLocks noChangeArrowheads="1"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>
            <a:xfrm>
              <a:off x="1409153" y="1313823"/>
              <a:ext cx="9373692" cy="51675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Arrow: Down 7">
              <a:extLst>
                <a:ext uri="{FF2B5EF4-FFF2-40B4-BE49-F238E27FC236}">
                  <a16:creationId xmlns:a16="http://schemas.microsoft.com/office/drawing/2014/main" id="{126ACA1E-0DA4-D610-98CD-5EAA984E909A}"/>
                </a:ext>
              </a:extLst>
            </p:cNvPr>
            <p:cNvSpPr/>
            <p:nvPr/>
          </p:nvSpPr>
          <p:spPr>
            <a:xfrm>
              <a:off x="9040501" y="376629"/>
              <a:ext cx="568712" cy="988102"/>
            </a:xfrm>
            <a:prstGeom prst="downArrow">
              <a:avLst/>
            </a:prstGeom>
            <a:solidFill>
              <a:schemeClr val="bg1"/>
            </a:solidFill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 numCol="1" rtlCol="0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222963973"/>
      </p:ext>
    </p:extLst>
  </p:cSld>
  <p:clrMapOvr>
    <a:masterClrMapping/>
  </p:clrMapOvr>
  <p:transition spd="slow">
    <p:fade/>
  </p:transition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14" presetSubtype="1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randombar(horizontal)" transition="in">
                                      <p:cBhvr>
                                        <p:cTn dur="500" id="7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">
                      <p:stCondLst>
                        <p:cond delay="indefinite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id="10" nodeType="clickEffect" presetClass="exit" presetID="2" presetSubtype="4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dur="500" id="11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id="12"/>
                                        <p:tgtEl>
                                          <p:spTgt spid="20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dur="1" fill="hold" id="13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14" nodeType="withEffect" presetClass="entr" presetID="53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16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17"/>
                                        <p:tgtEl>
                                          <p:spTgt spid="20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18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19">
                      <p:stCondLst>
                        <p:cond delay="indefinite"/>
                      </p:stCondLst>
                      <p:childTnLst>
                        <p:par>
                          <p:cTn fill="hold" id="20">
                            <p:stCondLst>
                              <p:cond delay="0"/>
                            </p:stCondLst>
                            <p:childTnLst>
                              <p:par>
                                <p:cTn fill="hold" id="21" nodeType="clickEffect" presetClass="exit" presetID="14" presetSubtype="10">
                                  <p:stCondLst>
                                    <p:cond delay="0"/>
                                  </p:stCondLst>
                                  <p:childTnLst>
                                    <p:animEffect filter="randombar(horizontal)" transition="out">
                                      <p:cBhvr>
                                        <p:cTn dur="500" id="22"/>
                                        <p:tgtEl>
                                          <p:spTgt spid="205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dur="1" fill="hold" id="23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0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id="24" nodeType="withEffect" presetClass="entr" presetID="6" presetSubtype="16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25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circle(in)" transition="in">
                                      <p:cBhvr>
                                        <p:cTn dur="1000" id="26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47A25A3D-6704-1685-BB98-5A2E752C0A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1873"/>
            <a:ext cx="10515600" cy="1266883"/>
          </a:xfrm>
        </p:spPr>
        <p:txBody>
          <a:bodyPr numCol="1">
            <a:normAutofit/>
          </a:bodyPr>
          <a:lstStyle/>
          <a:p>
            <a:r>
              <a:rPr dirty="0" lang="en-US" sz="3600"/>
              <a:t>Implementation view</a:t>
            </a:r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9EA7EB7B-ED37-968D-E2D8-248AB599487F}"/>
              </a:ext>
            </a:extLst>
          </p:cNvPr>
          <p:cNvPicPr>
            <a:picLocks noChangeArrowheads="1"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536622" y="1359937"/>
            <a:ext cx="5441268" cy="50575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F9E3BDF-3E26-4111-4E8E-8EB3DFFBF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97304" y="1164749"/>
            <a:ext cx="5549916" cy="5447963"/>
          </a:xfrm>
          <a:solidFill>
            <a:schemeClr val="bg1"/>
          </a:solidFill>
          <a:ln>
            <a:noFill/>
          </a:ln>
        </p:spPr>
        <p:txBody>
          <a:bodyPr numCol="1">
            <a:normAutofit/>
          </a:bodyPr>
          <a:lstStyle/>
          <a:p>
            <a:pPr algn="ctr" indent="0" marL="0">
              <a:buNone/>
            </a:pPr>
            <a:r>
              <a:rPr b="1" dirty="0" i="1" lang="en-US" u="sng"/>
              <a:t>User Interface: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templates: save HTML files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Styles: save CSS files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Scripts: save JavaScript files</a:t>
            </a:r>
          </a:p>
          <a:p>
            <a:pPr algn="ctr" indent="0" marL="0">
              <a:buNone/>
            </a:pPr>
            <a:r>
              <a:rPr b="1" dirty="0" i="1" lang="en-US" u="sng"/>
              <a:t>Server:</a:t>
            </a:r>
            <a:endParaRPr dirty="0" lang="en-US"/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Images: save images</a:t>
            </a:r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server.py, main.py: files to run software server</a:t>
            </a:r>
          </a:p>
          <a:p>
            <a:pPr algn="ctr" indent="0" marL="0">
              <a:buNone/>
            </a:pPr>
            <a:r>
              <a:rPr b="1" dirty="0" i="1" lang="en-US" u="sng"/>
              <a:t>Database:</a:t>
            </a:r>
            <a:endParaRPr dirty="0" lang="en-US"/>
          </a:p>
          <a:p>
            <a:pPr>
              <a:buFont charset="2" panose="05000000000000000000" pitchFamily="2" typeface="Wingdings"/>
              <a:buChar char="q"/>
            </a:pPr>
            <a:r>
              <a:rPr dirty="0" lang="en-US"/>
              <a:t>  </a:t>
            </a:r>
            <a:r>
              <a:rPr dirty="0" err="1" lang="en-US"/>
              <a:t>FoodaholicManagement.sql</a:t>
            </a:r>
            <a:endParaRPr dirty="0" lang="en-US"/>
          </a:p>
          <a:p>
            <a:pPr indent="0" marL="0">
              <a:buNone/>
            </a:pPr>
            <a:endParaRPr dirty="0" lang="en-US"/>
          </a:p>
        </p:txBody>
      </p:sp>
    </p:spTree>
    <p:extLst>
      <p:ext uri="{BB962C8B-B14F-4D97-AF65-F5344CB8AC3E}">
        <p14:creationId xmlns:p14="http://schemas.microsoft.com/office/powerpoint/2010/main" val="2206011756"/>
      </p:ext>
    </p:extLst>
  </p:cSld>
  <p:clrMapOvr>
    <a:masterClrMapping/>
  </p:clrMapOvr>
  <p:transition spd="slow">
    <p:fade/>
  </p:transition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>
                      <p:stCondLst>
                        <p:cond delay="indefinite"/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clickEffect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>
                                        <p:cTn dur="1000" id="7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8">
                      <p:stCondLst>
                        <p:cond delay="indefinite"/>
                      </p:stCondLst>
                      <p:childTnLst>
                        <p:par>
                          <p:cTn fill="hold" id="9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10" nodeType="clickEffect" presetClass="entr" presetID="21" presetSubtype="1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heel(1)" transition="in">
                                      <p:cBhvr>
                                        <p:cTn dur="2000" id="12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5" uiExpand="1"/>
    </p:bldLst>
  </p:timing>
</p:sld>
</file>

<file path=ppt/theme/theme1.xml><?xml version="1.0" encoding="utf-8"?>
<a:theme xmlns:a="http://schemas.openxmlformats.org/drawingml/2006/main" name="FunkyShapesDarkVTI">
  <a:themeElements>
    <a:clrScheme name="AnalogousFromDarkSeedLeftStep">
      <a:dk1>
        <a:srgbClr val="000000"/>
      </a:dk1>
      <a:lt1>
        <a:srgbClr val="FFFFFF"/>
      </a:lt1>
      <a:dk2>
        <a:srgbClr val="1C2732"/>
      </a:dk2>
      <a:lt2>
        <a:srgbClr val="F1F3F0"/>
      </a:lt2>
      <a:accent1>
        <a:srgbClr val="B129E7"/>
      </a:accent1>
      <a:accent2>
        <a:srgbClr val="5E2AD8"/>
      </a:accent2>
      <a:accent3>
        <a:srgbClr val="293FE7"/>
      </a:accent3>
      <a:accent4>
        <a:srgbClr val="177CD5"/>
      </a:accent4>
      <a:accent5>
        <a:srgbClr val="23BEC6"/>
      </a:accent5>
      <a:accent6>
        <a:srgbClr val="15C585"/>
      </a:accent6>
      <a:hlink>
        <a:srgbClr val="3A96AF"/>
      </a:hlink>
      <a:folHlink>
        <a:srgbClr val="7F7F7F"/>
      </a:folHlink>
    </a:clrScheme>
    <a:fontScheme name="Source Sans Pro">
      <a:majorFont>
        <a:latin typeface="Source Sans Pro"/>
        <a:ea typeface=""/>
        <a:cs typeface=""/>
      </a:majorFont>
      <a:minorFont>
        <a:latin typeface="Source Sans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algn="ctr" cap="flat" cmpd="sng" w="6350">
          <a:solidFill>
            <a:schemeClr val="phClr"/>
          </a:solidFill>
          <a:prstDash val="solid"/>
          <a:miter lim="800000"/>
        </a:ln>
        <a:ln algn="ctr" cap="flat" cmpd="sng" w="12700">
          <a:solidFill>
            <a:schemeClr val="phClr"/>
          </a:solidFill>
          <a:prstDash val="solid"/>
          <a:miter lim="800000"/>
        </a:ln>
        <a:ln algn="ctr" cap="flat" cmpd="sng" w="19050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algn="ctr" blurRad="57150" dir="5400000" dist="19050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id="{84637DF0-7D2D-4F20-816C-4D6C45F3FAF2}" name="FunkyShapesDarkVTI" vid="{0EF594EE-C33F-480F-80E7-D4F74C1C30E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TM04033925[[fn=Droplet]]</Template>
  <Company/>
  <Words>104</Words>
  <Paragraphs>29</Paragraphs>
  <Slides>5</Slides>
  <Notes>0</Notes>
  <TotalTime>58</TotalTime>
  <HiddenSlides>0</HiddenSlides>
  <MMClips>1</MMClips>
  <ScaleCrop>false</ScaleCrop>
  <HeadingPairs>
    <vt:vector baseType="variant" size="6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baseType="lpstr" size="9">
      <vt:lpstr>Arial</vt:lpstr>
      <vt:lpstr>Source Sans Pro</vt:lpstr>
      <vt:lpstr>Wingdings</vt:lpstr>
      <vt:lpstr>FunkyShapesDarkVTI</vt:lpstr>
      <vt:lpstr>PowerPoint Presentation</vt:lpstr>
      <vt:lpstr>Software Architecture</vt:lpstr>
      <vt:lpstr>Components</vt:lpstr>
      <vt:lpstr>Authentication Components</vt:lpstr>
      <vt:lpstr>Implementation view</vt:lpstr>
    </vt:vector>
  </TitlesOfParts>
  <LinksUpToDate>false</LinksUpToDate>
  <SharedDoc>false</SharedDoc>
  <HyperlinksChanged>false</HyperlinksChanged>
  <Application>Microsoft Office PowerPoint</Application>
  <AppVersion>16.0000</AppVersion>
  <PresentationFormat>Widescreen</PresentationFormat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2022-08-11T03:50:41Z</dcterms:created>
  <dc:creator>NGUYỄN THIỆN NHÂN</dc:creator>
  <cp:lastModifiedBy>NGUYỄN THIỆN NHÂN</cp:lastModifiedBy>
  <dcterms:modified xsi:type="dcterms:W3CDTF">2022-08-11T04:49:13Z</dcterms:modified>
  <cp:revision>2</cp:revision>
  <dc:title>PowerPoint Presentation</dc:title>
</cp:coreProperties>
</file>

<file path=docProps/thumbnail.jpeg>
</file>